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0" r:id="rId11"/>
    <p:sldId id="267" r:id="rId12"/>
    <p:sldId id="262" r:id="rId13"/>
    <p:sldId id="268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13486-F758-4EE2-8ED7-4970800C64B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D39A20-3F37-406A-AA12-5C5EFAD121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Scope</a:t>
          </a:r>
        </a:p>
      </dgm:t>
    </dgm:pt>
    <dgm:pt modelId="{674A2D82-3016-4004-AE67-BE2E89C2A7A7}" type="parTrans" cxnId="{A073D148-8E2F-4654-BB6A-FC78359CC4DF}">
      <dgm:prSet/>
      <dgm:spPr/>
      <dgm:t>
        <a:bodyPr/>
        <a:lstStyle/>
        <a:p>
          <a:endParaRPr lang="en-US"/>
        </a:p>
      </dgm:t>
    </dgm:pt>
    <dgm:pt modelId="{D98A3EEA-D476-4A2E-9793-6660561748B5}" type="sibTrans" cxnId="{A073D148-8E2F-4654-BB6A-FC78359CC4DF}">
      <dgm:prSet/>
      <dgm:spPr/>
      <dgm:t>
        <a:bodyPr/>
        <a:lstStyle/>
        <a:p>
          <a:endParaRPr lang="en-US"/>
        </a:p>
      </dgm:t>
    </dgm:pt>
    <dgm:pt modelId="{10A7C9E9-BA51-4571-8E1C-DA982EEB3BA3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10EF061-9FD8-49AF-A309-6B8061231052}" type="parTrans" cxnId="{4C08DFEB-F796-43D4-AE97-D858C132B0B1}">
      <dgm:prSet/>
      <dgm:spPr/>
      <dgm:t>
        <a:bodyPr/>
        <a:lstStyle/>
        <a:p>
          <a:endParaRPr lang="en-US"/>
        </a:p>
      </dgm:t>
    </dgm:pt>
    <dgm:pt modelId="{5A012F7A-5443-46EC-93EE-BF0E9ACF1610}" type="sibTrans" cxnId="{4C08DFEB-F796-43D4-AE97-D858C132B0B1}">
      <dgm:prSet/>
      <dgm:spPr/>
      <dgm:t>
        <a:bodyPr/>
        <a:lstStyle/>
        <a:p>
          <a:endParaRPr lang="en-US"/>
        </a:p>
      </dgm:t>
    </dgm:pt>
    <dgm:pt modelId="{15C37839-150A-441A-875F-5BFDCA693E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Time</a:t>
          </a:r>
          <a:endParaRPr lang="en-US"/>
        </a:p>
      </dgm:t>
    </dgm:pt>
    <dgm:pt modelId="{1D2D5F1F-4676-4007-B1B7-82CB3C758C16}" type="parTrans" cxnId="{2BCE5A05-F78D-44AE-8974-3F0888391F82}">
      <dgm:prSet/>
      <dgm:spPr/>
      <dgm:t>
        <a:bodyPr/>
        <a:lstStyle/>
        <a:p>
          <a:endParaRPr lang="en-US"/>
        </a:p>
      </dgm:t>
    </dgm:pt>
    <dgm:pt modelId="{902DE6B8-190D-41DD-90EC-D473C7F04186}" type="sibTrans" cxnId="{2BCE5A05-F78D-44AE-8974-3F0888391F82}">
      <dgm:prSet/>
      <dgm:spPr/>
      <dgm:t>
        <a:bodyPr/>
        <a:lstStyle/>
        <a:p>
          <a:endParaRPr lang="en-US"/>
        </a:p>
      </dgm:t>
    </dgm:pt>
    <dgm:pt modelId="{0D2CFFA9-98A6-48E3-878A-4C02DD8740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Cost</a:t>
          </a:r>
          <a:endParaRPr lang="en-US"/>
        </a:p>
      </dgm:t>
    </dgm:pt>
    <dgm:pt modelId="{25B6E7BE-E16F-4DB9-8AED-57E79C966EB8}" type="parTrans" cxnId="{E5412D1B-27A0-4856-B41D-E2E60E16F16E}">
      <dgm:prSet/>
      <dgm:spPr/>
      <dgm:t>
        <a:bodyPr/>
        <a:lstStyle/>
        <a:p>
          <a:endParaRPr lang="en-US"/>
        </a:p>
      </dgm:t>
    </dgm:pt>
    <dgm:pt modelId="{F568EFBB-5A6C-44FD-87E9-61E5808C51FF}" type="sibTrans" cxnId="{E5412D1B-27A0-4856-B41D-E2E60E16F16E}">
      <dgm:prSet/>
      <dgm:spPr/>
      <dgm:t>
        <a:bodyPr/>
        <a:lstStyle/>
        <a:p>
          <a:endParaRPr lang="en-US"/>
        </a:p>
      </dgm:t>
    </dgm:pt>
    <dgm:pt modelId="{17782622-1FFB-456B-87BE-AD5983CCB46C}" type="pres">
      <dgm:prSet presAssocID="{81413486-F758-4EE2-8ED7-4970800C64B1}" presName="root" presStyleCnt="0">
        <dgm:presLayoutVars>
          <dgm:dir/>
          <dgm:resizeHandles val="exact"/>
        </dgm:presLayoutVars>
      </dgm:prSet>
      <dgm:spPr/>
    </dgm:pt>
    <dgm:pt modelId="{008F1CC2-AF48-432F-86A2-5A7444C998F3}" type="pres">
      <dgm:prSet presAssocID="{B5D39A20-3F37-406A-AA12-5C5EFAD12186}" presName="compNode" presStyleCnt="0"/>
      <dgm:spPr/>
    </dgm:pt>
    <dgm:pt modelId="{5EBA0B17-0743-42D4-8C48-B72258B46665}" type="pres">
      <dgm:prSet presAssocID="{B5D39A20-3F37-406A-AA12-5C5EFAD12186}" presName="bgRect" presStyleLbl="bgShp" presStyleIdx="0" presStyleCnt="3"/>
      <dgm:spPr/>
    </dgm:pt>
    <dgm:pt modelId="{AF138C88-A324-4097-9EF4-5915AF717FDF}" type="pres">
      <dgm:prSet presAssocID="{B5D39A20-3F37-406A-AA12-5C5EFAD121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7DAD7A6-C746-41D8-B910-BE3B1B340459}" type="pres">
      <dgm:prSet presAssocID="{B5D39A20-3F37-406A-AA12-5C5EFAD12186}" presName="spaceRect" presStyleCnt="0"/>
      <dgm:spPr/>
    </dgm:pt>
    <dgm:pt modelId="{4B03F866-AB5A-4754-B61B-A1B1084DBB0D}" type="pres">
      <dgm:prSet presAssocID="{B5D39A20-3F37-406A-AA12-5C5EFAD12186}" presName="parTx" presStyleLbl="revTx" presStyleIdx="0" presStyleCnt="4">
        <dgm:presLayoutVars>
          <dgm:chMax val="0"/>
          <dgm:chPref val="0"/>
        </dgm:presLayoutVars>
      </dgm:prSet>
      <dgm:spPr/>
    </dgm:pt>
    <dgm:pt modelId="{D8275F3D-FF61-4AB7-B89C-7BB659DF5621}" type="pres">
      <dgm:prSet presAssocID="{B5D39A20-3F37-406A-AA12-5C5EFAD12186}" presName="desTx" presStyleLbl="revTx" presStyleIdx="1" presStyleCnt="4">
        <dgm:presLayoutVars/>
      </dgm:prSet>
      <dgm:spPr/>
    </dgm:pt>
    <dgm:pt modelId="{C494D6FF-623C-4BAB-84AD-671A4FE3BDFD}" type="pres">
      <dgm:prSet presAssocID="{D98A3EEA-D476-4A2E-9793-6660561748B5}" presName="sibTrans" presStyleCnt="0"/>
      <dgm:spPr/>
    </dgm:pt>
    <dgm:pt modelId="{1A3FDFDC-1ED2-45B0-BA8C-EE7ADEEF000D}" type="pres">
      <dgm:prSet presAssocID="{15C37839-150A-441A-875F-5BFDCA693EDD}" presName="compNode" presStyleCnt="0"/>
      <dgm:spPr/>
    </dgm:pt>
    <dgm:pt modelId="{2629F4A9-12B5-48A1-BA06-06EB9B7986A9}" type="pres">
      <dgm:prSet presAssocID="{15C37839-150A-441A-875F-5BFDCA693EDD}" presName="bgRect" presStyleLbl="bgShp" presStyleIdx="1" presStyleCnt="3"/>
      <dgm:spPr/>
    </dgm:pt>
    <dgm:pt modelId="{0B71511D-FF96-475F-B159-B58E4953649D}" type="pres">
      <dgm:prSet presAssocID="{15C37839-150A-441A-875F-5BFDCA693E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D8D10D0B-53E2-46ED-8DCB-DF669CF322B4}" type="pres">
      <dgm:prSet presAssocID="{15C37839-150A-441A-875F-5BFDCA693EDD}" presName="spaceRect" presStyleCnt="0"/>
      <dgm:spPr/>
    </dgm:pt>
    <dgm:pt modelId="{4F757801-12B5-4753-8EA5-4F4AD3A813C9}" type="pres">
      <dgm:prSet presAssocID="{15C37839-150A-441A-875F-5BFDCA693EDD}" presName="parTx" presStyleLbl="revTx" presStyleIdx="2" presStyleCnt="4">
        <dgm:presLayoutVars>
          <dgm:chMax val="0"/>
          <dgm:chPref val="0"/>
        </dgm:presLayoutVars>
      </dgm:prSet>
      <dgm:spPr/>
    </dgm:pt>
    <dgm:pt modelId="{E36ABA49-1BA4-4FB8-871D-04EE57FE774D}" type="pres">
      <dgm:prSet presAssocID="{902DE6B8-190D-41DD-90EC-D473C7F04186}" presName="sibTrans" presStyleCnt="0"/>
      <dgm:spPr/>
    </dgm:pt>
    <dgm:pt modelId="{36818C9E-3620-44A1-8FC1-C0369892337F}" type="pres">
      <dgm:prSet presAssocID="{0D2CFFA9-98A6-48E3-878A-4C02DD8740FD}" presName="compNode" presStyleCnt="0"/>
      <dgm:spPr/>
    </dgm:pt>
    <dgm:pt modelId="{3FD0EA7D-2BE2-4306-87EA-F01F07FADA01}" type="pres">
      <dgm:prSet presAssocID="{0D2CFFA9-98A6-48E3-878A-4C02DD8740FD}" presName="bgRect" presStyleLbl="bgShp" presStyleIdx="2" presStyleCnt="3"/>
      <dgm:spPr/>
    </dgm:pt>
    <dgm:pt modelId="{B9FF6671-62C3-4464-8D9C-8D63DF8F5139}" type="pres">
      <dgm:prSet presAssocID="{0D2CFFA9-98A6-48E3-878A-4C02DD8740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04A787B-E6BC-40BE-9FE4-E2F3BF1952CB}" type="pres">
      <dgm:prSet presAssocID="{0D2CFFA9-98A6-48E3-878A-4C02DD8740FD}" presName="spaceRect" presStyleCnt="0"/>
      <dgm:spPr/>
    </dgm:pt>
    <dgm:pt modelId="{61AE8E8A-C4D2-4009-BFCE-2D74A4D3576E}" type="pres">
      <dgm:prSet presAssocID="{0D2CFFA9-98A6-48E3-878A-4C02DD8740F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CE5A05-F78D-44AE-8974-3F0888391F82}" srcId="{81413486-F758-4EE2-8ED7-4970800C64B1}" destId="{15C37839-150A-441A-875F-5BFDCA693EDD}" srcOrd="1" destOrd="0" parTransId="{1D2D5F1F-4676-4007-B1B7-82CB3C758C16}" sibTransId="{902DE6B8-190D-41DD-90EC-D473C7F04186}"/>
    <dgm:cxn modelId="{E5412D1B-27A0-4856-B41D-E2E60E16F16E}" srcId="{81413486-F758-4EE2-8ED7-4970800C64B1}" destId="{0D2CFFA9-98A6-48E3-878A-4C02DD8740FD}" srcOrd="2" destOrd="0" parTransId="{25B6E7BE-E16F-4DB9-8AED-57E79C966EB8}" sibTransId="{F568EFBB-5A6C-44FD-87E9-61E5808C51FF}"/>
    <dgm:cxn modelId="{A35CA93D-BA22-436B-BC19-63DE60253C19}" type="presOf" srcId="{10A7C9E9-BA51-4571-8E1C-DA982EEB3BA3}" destId="{D8275F3D-FF61-4AB7-B89C-7BB659DF5621}" srcOrd="0" destOrd="0" presId="urn:microsoft.com/office/officeart/2018/2/layout/IconVerticalSolidList"/>
    <dgm:cxn modelId="{A073D148-8E2F-4654-BB6A-FC78359CC4DF}" srcId="{81413486-F758-4EE2-8ED7-4970800C64B1}" destId="{B5D39A20-3F37-406A-AA12-5C5EFAD12186}" srcOrd="0" destOrd="0" parTransId="{674A2D82-3016-4004-AE67-BE2E89C2A7A7}" sibTransId="{D98A3EEA-D476-4A2E-9793-6660561748B5}"/>
    <dgm:cxn modelId="{CB14BA69-8550-4AF7-8186-2D02A7E28498}" type="presOf" srcId="{0D2CFFA9-98A6-48E3-878A-4C02DD8740FD}" destId="{61AE8E8A-C4D2-4009-BFCE-2D74A4D3576E}" srcOrd="0" destOrd="0" presId="urn:microsoft.com/office/officeart/2018/2/layout/IconVerticalSolidList"/>
    <dgm:cxn modelId="{D8C42073-DF26-4B34-8C01-DA0F7BFE6321}" type="presOf" srcId="{15C37839-150A-441A-875F-5BFDCA693EDD}" destId="{4F757801-12B5-4753-8EA5-4F4AD3A813C9}" srcOrd="0" destOrd="0" presId="urn:microsoft.com/office/officeart/2018/2/layout/IconVerticalSolidList"/>
    <dgm:cxn modelId="{1F2401CC-BE04-421D-BC6A-F20793BB0B91}" type="presOf" srcId="{81413486-F758-4EE2-8ED7-4970800C64B1}" destId="{17782622-1FFB-456B-87BE-AD5983CCB46C}" srcOrd="0" destOrd="0" presId="urn:microsoft.com/office/officeart/2018/2/layout/IconVerticalSolidList"/>
    <dgm:cxn modelId="{4C08DFEB-F796-43D4-AE97-D858C132B0B1}" srcId="{B5D39A20-3F37-406A-AA12-5C5EFAD12186}" destId="{10A7C9E9-BA51-4571-8E1C-DA982EEB3BA3}" srcOrd="0" destOrd="0" parTransId="{810EF061-9FD8-49AF-A309-6B8061231052}" sibTransId="{5A012F7A-5443-46EC-93EE-BF0E9ACF1610}"/>
    <dgm:cxn modelId="{4E5B82F6-F92F-4C6F-BB3D-D13271BCE0D1}" type="presOf" srcId="{B5D39A20-3F37-406A-AA12-5C5EFAD12186}" destId="{4B03F866-AB5A-4754-B61B-A1B1084DBB0D}" srcOrd="0" destOrd="0" presId="urn:microsoft.com/office/officeart/2018/2/layout/IconVerticalSolidList"/>
    <dgm:cxn modelId="{AC54535B-999E-4C69-8CF5-B74C5665C30B}" type="presParOf" srcId="{17782622-1FFB-456B-87BE-AD5983CCB46C}" destId="{008F1CC2-AF48-432F-86A2-5A7444C998F3}" srcOrd="0" destOrd="0" presId="urn:microsoft.com/office/officeart/2018/2/layout/IconVerticalSolidList"/>
    <dgm:cxn modelId="{1DB6131A-479F-498F-B141-527234EBCD9C}" type="presParOf" srcId="{008F1CC2-AF48-432F-86A2-5A7444C998F3}" destId="{5EBA0B17-0743-42D4-8C48-B72258B46665}" srcOrd="0" destOrd="0" presId="urn:microsoft.com/office/officeart/2018/2/layout/IconVerticalSolidList"/>
    <dgm:cxn modelId="{A1840648-269E-4BF7-916F-FC41DFB9A710}" type="presParOf" srcId="{008F1CC2-AF48-432F-86A2-5A7444C998F3}" destId="{AF138C88-A324-4097-9EF4-5915AF717FDF}" srcOrd="1" destOrd="0" presId="urn:microsoft.com/office/officeart/2018/2/layout/IconVerticalSolidList"/>
    <dgm:cxn modelId="{049CE714-C7AC-479C-9BAA-959D1011DD30}" type="presParOf" srcId="{008F1CC2-AF48-432F-86A2-5A7444C998F3}" destId="{47DAD7A6-C746-41D8-B910-BE3B1B340459}" srcOrd="2" destOrd="0" presId="urn:microsoft.com/office/officeart/2018/2/layout/IconVerticalSolidList"/>
    <dgm:cxn modelId="{734F12E7-C702-4D29-A8D6-E49152422742}" type="presParOf" srcId="{008F1CC2-AF48-432F-86A2-5A7444C998F3}" destId="{4B03F866-AB5A-4754-B61B-A1B1084DBB0D}" srcOrd="3" destOrd="0" presId="urn:microsoft.com/office/officeart/2018/2/layout/IconVerticalSolidList"/>
    <dgm:cxn modelId="{4458076D-0BBC-4AB8-808F-DAE3B8AC2C08}" type="presParOf" srcId="{008F1CC2-AF48-432F-86A2-5A7444C998F3}" destId="{D8275F3D-FF61-4AB7-B89C-7BB659DF5621}" srcOrd="4" destOrd="0" presId="urn:microsoft.com/office/officeart/2018/2/layout/IconVerticalSolidList"/>
    <dgm:cxn modelId="{20841BFE-E913-4C16-9644-DB7308BB6886}" type="presParOf" srcId="{17782622-1FFB-456B-87BE-AD5983CCB46C}" destId="{C494D6FF-623C-4BAB-84AD-671A4FE3BDFD}" srcOrd="1" destOrd="0" presId="urn:microsoft.com/office/officeart/2018/2/layout/IconVerticalSolidList"/>
    <dgm:cxn modelId="{B9602300-0C84-489B-8869-D7E42E0019AC}" type="presParOf" srcId="{17782622-1FFB-456B-87BE-AD5983CCB46C}" destId="{1A3FDFDC-1ED2-45B0-BA8C-EE7ADEEF000D}" srcOrd="2" destOrd="0" presId="urn:microsoft.com/office/officeart/2018/2/layout/IconVerticalSolidList"/>
    <dgm:cxn modelId="{3DA318E2-6FF3-4237-8815-4FBC86804316}" type="presParOf" srcId="{1A3FDFDC-1ED2-45B0-BA8C-EE7ADEEF000D}" destId="{2629F4A9-12B5-48A1-BA06-06EB9B7986A9}" srcOrd="0" destOrd="0" presId="urn:microsoft.com/office/officeart/2018/2/layout/IconVerticalSolidList"/>
    <dgm:cxn modelId="{A9A511FC-495E-4896-BE07-E25C0F04B12B}" type="presParOf" srcId="{1A3FDFDC-1ED2-45B0-BA8C-EE7ADEEF000D}" destId="{0B71511D-FF96-475F-B159-B58E4953649D}" srcOrd="1" destOrd="0" presId="urn:microsoft.com/office/officeart/2018/2/layout/IconVerticalSolidList"/>
    <dgm:cxn modelId="{0E4026A3-B89A-431D-99E5-3BC398CB637D}" type="presParOf" srcId="{1A3FDFDC-1ED2-45B0-BA8C-EE7ADEEF000D}" destId="{D8D10D0B-53E2-46ED-8DCB-DF669CF322B4}" srcOrd="2" destOrd="0" presId="urn:microsoft.com/office/officeart/2018/2/layout/IconVerticalSolidList"/>
    <dgm:cxn modelId="{C7B38B3D-316E-4035-AB50-C07C26DC6C27}" type="presParOf" srcId="{1A3FDFDC-1ED2-45B0-BA8C-EE7ADEEF000D}" destId="{4F757801-12B5-4753-8EA5-4F4AD3A813C9}" srcOrd="3" destOrd="0" presId="urn:microsoft.com/office/officeart/2018/2/layout/IconVerticalSolidList"/>
    <dgm:cxn modelId="{03AEEF7B-3D7C-40D6-B98E-D7841C08E03F}" type="presParOf" srcId="{17782622-1FFB-456B-87BE-AD5983CCB46C}" destId="{E36ABA49-1BA4-4FB8-871D-04EE57FE774D}" srcOrd="3" destOrd="0" presId="urn:microsoft.com/office/officeart/2018/2/layout/IconVerticalSolidList"/>
    <dgm:cxn modelId="{930FC4A8-9854-4AE0-98C3-6105C45224BF}" type="presParOf" srcId="{17782622-1FFB-456B-87BE-AD5983CCB46C}" destId="{36818C9E-3620-44A1-8FC1-C0369892337F}" srcOrd="4" destOrd="0" presId="urn:microsoft.com/office/officeart/2018/2/layout/IconVerticalSolidList"/>
    <dgm:cxn modelId="{41F14424-4140-4F0A-80A3-FA433DE6007E}" type="presParOf" srcId="{36818C9E-3620-44A1-8FC1-C0369892337F}" destId="{3FD0EA7D-2BE2-4306-87EA-F01F07FADA01}" srcOrd="0" destOrd="0" presId="urn:microsoft.com/office/officeart/2018/2/layout/IconVerticalSolidList"/>
    <dgm:cxn modelId="{40D4EDD1-276B-48F0-8325-17500F734155}" type="presParOf" srcId="{36818C9E-3620-44A1-8FC1-C0369892337F}" destId="{B9FF6671-62C3-4464-8D9C-8D63DF8F5139}" srcOrd="1" destOrd="0" presId="urn:microsoft.com/office/officeart/2018/2/layout/IconVerticalSolidList"/>
    <dgm:cxn modelId="{CDEBC525-0B9F-4F48-8CB0-293208D6307E}" type="presParOf" srcId="{36818C9E-3620-44A1-8FC1-C0369892337F}" destId="{904A787B-E6BC-40BE-9FE4-E2F3BF1952CB}" srcOrd="2" destOrd="0" presId="urn:microsoft.com/office/officeart/2018/2/layout/IconVerticalSolidList"/>
    <dgm:cxn modelId="{C56B7747-BC2A-485E-82E3-CAB1B4C48A2F}" type="presParOf" srcId="{36818C9E-3620-44A1-8FC1-C0369892337F}" destId="{61AE8E8A-C4D2-4009-BFCE-2D74A4D357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24AAA2-6882-4D7F-9F4A-0B6E90D222FE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C36963-BCF9-4331-936B-9512230805E5}">
      <dgm:prSet/>
      <dgm:spPr/>
      <dgm:t>
        <a:bodyPr/>
        <a:lstStyle/>
        <a:p>
          <a:r>
            <a:rPr lang="en-GB" dirty="0"/>
            <a:t>Friction limit, aerodynamic forces, rolling resistance, slope force</a:t>
          </a:r>
          <a:endParaRPr lang="en-US" dirty="0"/>
        </a:p>
      </dgm:t>
    </dgm:pt>
    <dgm:pt modelId="{D2A98E99-B1D3-4E83-9E6A-29E8312FBEED}" type="parTrans" cxnId="{C9A5B1DA-4D42-4D5D-9A94-004F9CFC1CD3}">
      <dgm:prSet/>
      <dgm:spPr/>
      <dgm:t>
        <a:bodyPr/>
        <a:lstStyle/>
        <a:p>
          <a:endParaRPr lang="en-US"/>
        </a:p>
      </dgm:t>
    </dgm:pt>
    <dgm:pt modelId="{00D7AB0F-C57C-438D-A2DB-A133A7D65A2D}" type="sibTrans" cxnId="{C9A5B1DA-4D42-4D5D-9A94-004F9CFC1CD3}">
      <dgm:prSet/>
      <dgm:spPr/>
      <dgm:t>
        <a:bodyPr/>
        <a:lstStyle/>
        <a:p>
          <a:endParaRPr lang="en-US"/>
        </a:p>
      </dgm:t>
    </dgm:pt>
    <dgm:pt modelId="{CD01E816-9BA7-4B87-A3A4-8AB67F8C90DF}">
      <dgm:prSet/>
      <dgm:spPr/>
      <dgm:t>
        <a:bodyPr/>
        <a:lstStyle/>
        <a:p>
          <a:r>
            <a:rPr lang="en-GB" dirty="0"/>
            <a:t>Force balance</a:t>
          </a:r>
          <a:endParaRPr lang="en-US" dirty="0"/>
        </a:p>
      </dgm:t>
    </dgm:pt>
    <dgm:pt modelId="{9AB72C79-AF26-42B5-9D10-18333B3502CA}" type="parTrans" cxnId="{E466C9DD-67D8-4285-9FB7-B0F97E92E66F}">
      <dgm:prSet/>
      <dgm:spPr/>
      <dgm:t>
        <a:bodyPr/>
        <a:lstStyle/>
        <a:p>
          <a:endParaRPr lang="en-US"/>
        </a:p>
      </dgm:t>
    </dgm:pt>
    <dgm:pt modelId="{D91761FE-8A08-42FC-908A-A9CDF545BAC7}" type="sibTrans" cxnId="{E466C9DD-67D8-4285-9FB7-B0F97E92E66F}">
      <dgm:prSet/>
      <dgm:spPr/>
      <dgm:t>
        <a:bodyPr/>
        <a:lstStyle/>
        <a:p>
          <a:endParaRPr lang="en-US"/>
        </a:p>
      </dgm:t>
    </dgm:pt>
    <dgm:pt modelId="{079E5CC2-871A-4C7C-AAE2-2B5C47839F19}">
      <dgm:prSet/>
      <dgm:spPr/>
      <dgm:t>
        <a:bodyPr/>
        <a:lstStyle/>
        <a:p>
          <a:r>
            <a:rPr lang="en-US" dirty="0"/>
            <a:t>Inputs: Wheel torque (Nm), tire forces (N)</a:t>
          </a:r>
        </a:p>
      </dgm:t>
    </dgm:pt>
    <dgm:pt modelId="{A5AB2231-6A49-4E24-B990-89F85C67B381}" type="parTrans" cxnId="{88A2A0CC-F623-4BCC-A8D1-F7DBC8B73D16}">
      <dgm:prSet/>
      <dgm:spPr/>
      <dgm:t>
        <a:bodyPr/>
        <a:lstStyle/>
        <a:p>
          <a:endParaRPr lang="en-GB"/>
        </a:p>
      </dgm:t>
    </dgm:pt>
    <dgm:pt modelId="{CBFC8903-6DB9-4C04-9B03-FADEAB36204B}" type="sibTrans" cxnId="{88A2A0CC-F623-4BCC-A8D1-F7DBC8B73D16}">
      <dgm:prSet/>
      <dgm:spPr/>
      <dgm:t>
        <a:bodyPr/>
        <a:lstStyle/>
        <a:p>
          <a:endParaRPr lang="en-GB"/>
        </a:p>
      </dgm:t>
    </dgm:pt>
    <dgm:pt modelId="{24DB4E9B-5FA0-4621-B954-C311C428673B}">
      <dgm:prSet/>
      <dgm:spPr/>
      <dgm:t>
        <a:bodyPr/>
        <a:lstStyle/>
        <a:p>
          <a:r>
            <a:rPr lang="en-US" dirty="0"/>
            <a:t>Outputs: Velocity (m/s), corner radius (m), distance travelled (m)</a:t>
          </a:r>
        </a:p>
      </dgm:t>
    </dgm:pt>
    <dgm:pt modelId="{AD52669C-6EB7-4107-9484-F67A8C90E99C}" type="parTrans" cxnId="{F2E55A5D-CC76-4F2F-BA02-AFD6FFF0F819}">
      <dgm:prSet/>
      <dgm:spPr/>
      <dgm:t>
        <a:bodyPr/>
        <a:lstStyle/>
        <a:p>
          <a:endParaRPr lang="en-GB"/>
        </a:p>
      </dgm:t>
    </dgm:pt>
    <dgm:pt modelId="{D69BE488-7554-4C41-8249-C5772D9AAC47}" type="sibTrans" cxnId="{F2E55A5D-CC76-4F2F-BA02-AFD6FFF0F819}">
      <dgm:prSet/>
      <dgm:spPr/>
      <dgm:t>
        <a:bodyPr/>
        <a:lstStyle/>
        <a:p>
          <a:endParaRPr lang="en-GB"/>
        </a:p>
      </dgm:t>
    </dgm:pt>
    <dgm:pt modelId="{F1588965-9FA3-46D2-9A7F-09726FEC53DE}" type="pres">
      <dgm:prSet presAssocID="{9424AAA2-6882-4D7F-9F4A-0B6E90D222FE}" presName="linear" presStyleCnt="0">
        <dgm:presLayoutVars>
          <dgm:animLvl val="lvl"/>
          <dgm:resizeHandles val="exact"/>
        </dgm:presLayoutVars>
      </dgm:prSet>
      <dgm:spPr/>
    </dgm:pt>
    <dgm:pt modelId="{DC403883-38CE-445C-927C-3D6CDD17072A}" type="pres">
      <dgm:prSet presAssocID="{88C36963-BCF9-4331-936B-9512230805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F06FE-0B2E-43E3-BA02-F9838D7ABE03}" type="pres">
      <dgm:prSet presAssocID="{00D7AB0F-C57C-438D-A2DB-A133A7D65A2D}" presName="spacer" presStyleCnt="0"/>
      <dgm:spPr/>
    </dgm:pt>
    <dgm:pt modelId="{78C55BCC-C713-4055-A619-BD546FC178A3}" type="pres">
      <dgm:prSet presAssocID="{CD01E816-9BA7-4B87-A3A4-8AB67F8C90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D33DAB4-E9F1-4125-B51C-C6EA617A152C}" type="pres">
      <dgm:prSet presAssocID="{D91761FE-8A08-42FC-908A-A9CDF545BAC7}" presName="spacer" presStyleCnt="0"/>
      <dgm:spPr/>
    </dgm:pt>
    <dgm:pt modelId="{CC1AA98B-BEF8-4A79-AD9E-D3AA7CB8BA4D}" type="pres">
      <dgm:prSet presAssocID="{079E5CC2-871A-4C7C-AAE2-2B5C47839F1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C8C9915-3E43-44E3-A622-58ED67B976C0}" type="pres">
      <dgm:prSet presAssocID="{CBFC8903-6DB9-4C04-9B03-FADEAB36204B}" presName="spacer" presStyleCnt="0"/>
      <dgm:spPr/>
    </dgm:pt>
    <dgm:pt modelId="{8AB39FC4-F247-4C20-A4A2-5CAB67EB45EF}" type="pres">
      <dgm:prSet presAssocID="{24DB4E9B-5FA0-4621-B954-C311C428673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2E55A5D-CC76-4F2F-BA02-AFD6FFF0F819}" srcId="{9424AAA2-6882-4D7F-9F4A-0B6E90D222FE}" destId="{24DB4E9B-5FA0-4621-B954-C311C428673B}" srcOrd="3" destOrd="0" parTransId="{AD52669C-6EB7-4107-9484-F67A8C90E99C}" sibTransId="{D69BE488-7554-4C41-8249-C5772D9AAC47}"/>
    <dgm:cxn modelId="{D7F6945F-4984-4FEA-9CFD-C4B48B89CF50}" type="presOf" srcId="{9424AAA2-6882-4D7F-9F4A-0B6E90D222FE}" destId="{F1588965-9FA3-46D2-9A7F-09726FEC53DE}" srcOrd="0" destOrd="0" presId="urn:microsoft.com/office/officeart/2005/8/layout/vList2"/>
    <dgm:cxn modelId="{F7DD0743-BE31-4AE2-AA3A-B40F0F561E90}" type="presOf" srcId="{88C36963-BCF9-4331-936B-9512230805E5}" destId="{DC403883-38CE-445C-927C-3D6CDD17072A}" srcOrd="0" destOrd="0" presId="urn:microsoft.com/office/officeart/2005/8/layout/vList2"/>
    <dgm:cxn modelId="{36A89C4E-FF3F-4B55-B008-8BF86676F626}" type="presOf" srcId="{079E5CC2-871A-4C7C-AAE2-2B5C47839F19}" destId="{CC1AA98B-BEF8-4A79-AD9E-D3AA7CB8BA4D}" srcOrd="0" destOrd="0" presId="urn:microsoft.com/office/officeart/2005/8/layout/vList2"/>
    <dgm:cxn modelId="{61208491-9EB3-4A95-8281-19835FA197FD}" type="presOf" srcId="{24DB4E9B-5FA0-4621-B954-C311C428673B}" destId="{8AB39FC4-F247-4C20-A4A2-5CAB67EB45EF}" srcOrd="0" destOrd="0" presId="urn:microsoft.com/office/officeart/2005/8/layout/vList2"/>
    <dgm:cxn modelId="{88A2A0CC-F623-4BCC-A8D1-F7DBC8B73D16}" srcId="{9424AAA2-6882-4D7F-9F4A-0B6E90D222FE}" destId="{079E5CC2-871A-4C7C-AAE2-2B5C47839F19}" srcOrd="2" destOrd="0" parTransId="{A5AB2231-6A49-4E24-B990-89F85C67B381}" sibTransId="{CBFC8903-6DB9-4C04-9B03-FADEAB36204B}"/>
    <dgm:cxn modelId="{C9A5B1DA-4D42-4D5D-9A94-004F9CFC1CD3}" srcId="{9424AAA2-6882-4D7F-9F4A-0B6E90D222FE}" destId="{88C36963-BCF9-4331-936B-9512230805E5}" srcOrd="0" destOrd="0" parTransId="{D2A98E99-B1D3-4E83-9E6A-29E8312FBEED}" sibTransId="{00D7AB0F-C57C-438D-A2DB-A133A7D65A2D}"/>
    <dgm:cxn modelId="{E466C9DD-67D8-4285-9FB7-B0F97E92E66F}" srcId="{9424AAA2-6882-4D7F-9F4A-0B6E90D222FE}" destId="{CD01E816-9BA7-4B87-A3A4-8AB67F8C90DF}" srcOrd="1" destOrd="0" parTransId="{9AB72C79-AF26-42B5-9D10-18333B3502CA}" sibTransId="{D91761FE-8A08-42FC-908A-A9CDF545BAC7}"/>
    <dgm:cxn modelId="{40F88AF6-E491-4F18-B232-2A7506F6D197}" type="presOf" srcId="{CD01E816-9BA7-4B87-A3A4-8AB67F8C90DF}" destId="{78C55BCC-C713-4055-A619-BD546FC178A3}" srcOrd="0" destOrd="0" presId="urn:microsoft.com/office/officeart/2005/8/layout/vList2"/>
    <dgm:cxn modelId="{00ABED64-FAA0-4365-8E3C-2DF74D4C61D6}" type="presParOf" srcId="{F1588965-9FA3-46D2-9A7F-09726FEC53DE}" destId="{DC403883-38CE-445C-927C-3D6CDD17072A}" srcOrd="0" destOrd="0" presId="urn:microsoft.com/office/officeart/2005/8/layout/vList2"/>
    <dgm:cxn modelId="{454691D3-1A3B-4F6E-A33F-311191C4BE6F}" type="presParOf" srcId="{F1588965-9FA3-46D2-9A7F-09726FEC53DE}" destId="{3FEF06FE-0B2E-43E3-BA02-F9838D7ABE03}" srcOrd="1" destOrd="0" presId="urn:microsoft.com/office/officeart/2005/8/layout/vList2"/>
    <dgm:cxn modelId="{D58BEF25-BFC9-4411-9CD1-4B7492AF3FFF}" type="presParOf" srcId="{F1588965-9FA3-46D2-9A7F-09726FEC53DE}" destId="{78C55BCC-C713-4055-A619-BD546FC178A3}" srcOrd="2" destOrd="0" presId="urn:microsoft.com/office/officeart/2005/8/layout/vList2"/>
    <dgm:cxn modelId="{0E28D7C2-6224-4248-8008-9BF893CFFED8}" type="presParOf" srcId="{F1588965-9FA3-46D2-9A7F-09726FEC53DE}" destId="{1D33DAB4-E9F1-4125-B51C-C6EA617A152C}" srcOrd="3" destOrd="0" presId="urn:microsoft.com/office/officeart/2005/8/layout/vList2"/>
    <dgm:cxn modelId="{4935D14C-7807-470C-94A3-6E3D7DD514B2}" type="presParOf" srcId="{F1588965-9FA3-46D2-9A7F-09726FEC53DE}" destId="{CC1AA98B-BEF8-4A79-AD9E-D3AA7CB8BA4D}" srcOrd="4" destOrd="0" presId="urn:microsoft.com/office/officeart/2005/8/layout/vList2"/>
    <dgm:cxn modelId="{C3F68D6D-131A-4593-8C79-3D920457C975}" type="presParOf" srcId="{F1588965-9FA3-46D2-9A7F-09726FEC53DE}" destId="{2C8C9915-3E43-44E3-A622-58ED67B976C0}" srcOrd="5" destOrd="0" presId="urn:microsoft.com/office/officeart/2005/8/layout/vList2"/>
    <dgm:cxn modelId="{8F12441F-A6D5-4AC0-B667-32C58CFA7B14}" type="presParOf" srcId="{F1588965-9FA3-46D2-9A7F-09726FEC53DE}" destId="{8AB39FC4-F247-4C20-A4A2-5CAB67EB45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A0B17-0743-42D4-8C48-B72258B46665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8C88-A324-4097-9EF4-5915AF717FDF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3F866-AB5A-4754-B61B-A1B1084DBB0D}">
      <dsp:nvSpPr>
        <dsp:cNvPr id="0" name=""/>
        <dsp:cNvSpPr/>
      </dsp:nvSpPr>
      <dsp:spPr>
        <a:xfrm>
          <a:off x="1559290" y="576"/>
          <a:ext cx="2585108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Scope</a:t>
          </a:r>
        </a:p>
      </dsp:txBody>
      <dsp:txXfrm>
        <a:off x="1559290" y="576"/>
        <a:ext cx="2585108" cy="1350034"/>
      </dsp:txXfrm>
    </dsp:sp>
    <dsp:sp modelId="{D8275F3D-FF61-4AB7-B89C-7BB659DF5621}">
      <dsp:nvSpPr>
        <dsp:cNvPr id="0" name=""/>
        <dsp:cNvSpPr/>
      </dsp:nvSpPr>
      <dsp:spPr>
        <a:xfrm>
          <a:off x="4144398" y="576"/>
          <a:ext cx="1600286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144398" y="576"/>
        <a:ext cx="1600286" cy="1350034"/>
      </dsp:txXfrm>
    </dsp:sp>
    <dsp:sp modelId="{2629F4A9-12B5-48A1-BA06-06EB9B7986A9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1511D-FF96-475F-B159-B58E4953649D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57801-12B5-4753-8EA5-4F4AD3A813C9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Time</a:t>
          </a:r>
          <a:endParaRPr lang="en-US" sz="2500" kern="1200"/>
        </a:p>
      </dsp:txBody>
      <dsp:txXfrm>
        <a:off x="1559290" y="1688120"/>
        <a:ext cx="4185394" cy="1350034"/>
      </dsp:txXfrm>
    </dsp:sp>
    <dsp:sp modelId="{3FD0EA7D-2BE2-4306-87EA-F01F07FADA01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F6671-62C3-4464-8D9C-8D63DF8F5139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E8E8A-C4D2-4009-BFCE-2D74A4D3576E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Cost</a:t>
          </a:r>
          <a:endParaRPr lang="en-US" sz="2500" kern="1200"/>
        </a:p>
      </dsp:txBody>
      <dsp:txXfrm>
        <a:off x="1559290" y="3375664"/>
        <a:ext cx="4185394" cy="1350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03883-38CE-445C-927C-3D6CDD17072A}">
      <dsp:nvSpPr>
        <dsp:cNvPr id="0" name=""/>
        <dsp:cNvSpPr/>
      </dsp:nvSpPr>
      <dsp:spPr>
        <a:xfrm>
          <a:off x="0" y="744309"/>
          <a:ext cx="10515600" cy="6552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Friction limit, aerodynamic forces, rolling resistance, slope force</a:t>
          </a:r>
          <a:endParaRPr lang="en-US" sz="2800" kern="1200" dirty="0"/>
        </a:p>
      </dsp:txBody>
      <dsp:txXfrm>
        <a:off x="31984" y="776293"/>
        <a:ext cx="10451632" cy="591232"/>
      </dsp:txXfrm>
    </dsp:sp>
    <dsp:sp modelId="{78C55BCC-C713-4055-A619-BD546FC178A3}">
      <dsp:nvSpPr>
        <dsp:cNvPr id="0" name=""/>
        <dsp:cNvSpPr/>
      </dsp:nvSpPr>
      <dsp:spPr>
        <a:xfrm>
          <a:off x="0" y="1480149"/>
          <a:ext cx="10515600" cy="655200"/>
        </a:xfrm>
        <a:prstGeom prst="roundRect">
          <a:avLst/>
        </a:prstGeom>
        <a:gradFill rotWithShape="0">
          <a:gsLst>
            <a:gs pos="0">
              <a:schemeClr val="accent5">
                <a:hueOff val="1771018"/>
                <a:satOff val="-761"/>
                <a:lumOff val="-3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771018"/>
                <a:satOff val="-761"/>
                <a:lumOff val="-3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771018"/>
                <a:satOff val="-761"/>
                <a:lumOff val="-3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Force balance</a:t>
          </a:r>
          <a:endParaRPr lang="en-US" sz="2800" kern="1200" dirty="0"/>
        </a:p>
      </dsp:txBody>
      <dsp:txXfrm>
        <a:off x="31984" y="1512133"/>
        <a:ext cx="10451632" cy="591232"/>
      </dsp:txXfrm>
    </dsp:sp>
    <dsp:sp modelId="{CC1AA98B-BEF8-4A79-AD9E-D3AA7CB8BA4D}">
      <dsp:nvSpPr>
        <dsp:cNvPr id="0" name=""/>
        <dsp:cNvSpPr/>
      </dsp:nvSpPr>
      <dsp:spPr>
        <a:xfrm>
          <a:off x="0" y="2215989"/>
          <a:ext cx="10515600" cy="655200"/>
        </a:xfrm>
        <a:prstGeom prst="roundRect">
          <a:avLst/>
        </a:prstGeom>
        <a:gradFill rotWithShape="0">
          <a:gsLst>
            <a:gs pos="0">
              <a:schemeClr val="accent5">
                <a:hueOff val="3542036"/>
                <a:satOff val="-1523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542036"/>
                <a:satOff val="-1523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542036"/>
                <a:satOff val="-1523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Inputs: Wheel torque (Nm), tire forces (N)</a:t>
          </a:r>
        </a:p>
      </dsp:txBody>
      <dsp:txXfrm>
        <a:off x="31984" y="2247973"/>
        <a:ext cx="10451632" cy="591232"/>
      </dsp:txXfrm>
    </dsp:sp>
    <dsp:sp modelId="{8AB39FC4-F247-4C20-A4A2-5CAB67EB45EF}">
      <dsp:nvSpPr>
        <dsp:cNvPr id="0" name=""/>
        <dsp:cNvSpPr/>
      </dsp:nvSpPr>
      <dsp:spPr>
        <a:xfrm>
          <a:off x="0" y="2951829"/>
          <a:ext cx="10515600" cy="655200"/>
        </a:xfrm>
        <a:prstGeom prst="roundRect">
          <a:avLst/>
        </a:prstGeom>
        <a:gradFill rotWithShape="0">
          <a:gsLst>
            <a:gs pos="0">
              <a:schemeClr val="accent5">
                <a:hueOff val="5313054"/>
                <a:satOff val="-2284"/>
                <a:lumOff val="-10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313054"/>
                <a:satOff val="-2284"/>
                <a:lumOff val="-10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313054"/>
                <a:satOff val="-2284"/>
                <a:lumOff val="-10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Outputs: Velocity (m/s), corner radius (m), distance travelled (m)</a:t>
          </a:r>
        </a:p>
      </dsp:txBody>
      <dsp:txXfrm>
        <a:off x="31984" y="2983813"/>
        <a:ext cx="10451632" cy="591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65EE5-52B5-4BA4-A52A-6EE11F5D4656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0984D-8C56-4134-81A3-C85C533EFC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70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F3AF-C79B-6F3C-0CD9-57E391FAB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C934-CB3A-2863-9A7F-CA74193F7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95009-D31E-57EB-2153-BF08B712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F9345-D91E-3404-C450-30ACCAD4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11BEF-B9CD-CBA5-DEE2-B2E0EE92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0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A80E-474A-7270-3E6E-33BECBF0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53BD8-E34D-A025-3F78-0FDE92073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6269D-2A4B-F0F7-E54D-3666E3AA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4E844-45CA-C0AE-272B-140D417B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839F2-91D2-B398-359B-CCF94717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84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45103-90A7-B4B3-98BC-F222CEC8B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A5C15-CA71-FE88-E9B7-48223DBD2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91D6E-3811-5EDB-DC58-AEC9718E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D5038-8FE4-6775-E15E-E1BE3F6CA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40DC7-5E1B-109D-C7D8-F201FC28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63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8E3E-7172-B3E5-F60C-44F58230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78D8-B120-F363-CECA-A4D19E130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A8515-F074-2F6B-D9C2-C9F94A97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EF36-E4B3-1656-A49E-82F3296C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D56D9-9FCE-1488-6DA0-F52BC0CC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10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0EDE-9DD6-7A94-BA62-D2F55256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83EB-CC5E-1DF6-352A-6D05374CB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0DE80-C4E3-1424-F808-B068CAB2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415A-E2F6-FDA2-816F-21C01D91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84D85-2CBF-386D-823F-2A2939CD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01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7A29-7AFB-4C21-8770-F6AE6F6A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BC765-529C-DC62-379F-3241495FD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5E5B9-D88C-7C87-A72F-7422A0901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3A5C-D6BA-E21C-1193-F03916DC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044DB-C940-AE4D-A117-CB304062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88592-0971-80E8-2912-40A437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17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B669-8AC0-9294-9B8A-FC76879D8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8AE2F-7174-CCE7-762A-83C63F776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B0DD1-7307-1D33-9671-9C46A7B53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BD953-A6C4-0DF5-E5DF-1B3472805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AFE50-4120-B898-6378-94F47E81A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9E871C-F172-4550-4961-6872E988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62FD2C-1B2F-B88B-5A36-037B3B07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13BE13-7C2B-BFB7-0086-8CFB579C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8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10A7-C51F-1716-66B3-51BB59CC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8467C-478A-6A99-61F5-447CD8AD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686D4-9968-7A9B-20E5-072AC233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B7736-ADAB-BEEA-AAC3-8FDA7833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83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18225B-DF19-FF84-0DDD-1202BBB6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E7231-CB7F-AC82-96E8-CDAF4CA4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633B7-4F27-FD6D-C585-7C4326E5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291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4C4D-88E9-B0CA-7EA2-F90F805F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04DA8-F660-818A-6906-9A7F29DEA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ECAB9-D819-4E76-E955-F2ECC0EA2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1B6C7-05DA-D9E4-D20B-F1367165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1F105-ED8A-A48C-FCD9-462D8047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1A96-4471-8BA3-5E3A-5B8360E1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843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52FA-0E08-64D3-F46D-502A4F30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24F85-8383-F2F5-E571-B262B7A69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BFBFA-3E4E-4A39-3A12-AA64DB5FE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73710-867A-F972-69E8-F8E5E5CA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10/06/2022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886C4-44D9-19ED-E5B8-F9B1F145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MECH0020: Undergraduate Individual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581D2-DF26-C091-8AC8-991CD549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01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6E59B-2432-DF77-83BE-A2EBA2AB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EB229-D320-8B71-64B8-0E04F179E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AA93F-71D1-28D0-3E3F-8D09316A0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10/06/2022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D5133-6B02-95AC-CFC8-715BDDFD0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MECH0020: Undergraduate Individual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D16F5-8074-24A9-9BF9-1E460E821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FCE29-352D-451D-89C4-F1901A4D29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03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64E49-D1CA-11E5-DD82-CD9485A8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" b="1348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86E02-6818-0638-20A0-ABD2E8680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GB" sz="5200" dirty="0">
                <a:solidFill>
                  <a:srgbClr val="FFFFFF"/>
                </a:solidFill>
              </a:rPr>
              <a:t>Designing a lap time simulator for the Shell Eco-Marathon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3826E4-6BA5-53E5-B802-1AA181A6E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Hasha Dar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025AB-A87D-0CDD-967A-C1730264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/>
                </a:solidFill>
              </a:rPr>
              <a:t>MECH0020: Undergraduate Individual Project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8A8E8-5492-EAC1-3B22-68549D2F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65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FF9DC-B271-BF93-15DB-1A93FA30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4" y="600001"/>
            <a:ext cx="3771206" cy="1630440"/>
          </a:xfrm>
        </p:spPr>
        <p:txBody>
          <a:bodyPr anchor="ctr">
            <a:normAutofit/>
          </a:bodyPr>
          <a:lstStyle/>
          <a:p>
            <a:r>
              <a:rPr lang="en-GB" sz="3400">
                <a:solidFill>
                  <a:schemeClr val="bg1"/>
                </a:solidFill>
              </a:rPr>
              <a:t>Conclusion and future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63482E-C6B0-4F8D-90FE-76C25B1BF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7776"/>
            <a:ext cx="242107" cy="1340860"/>
            <a:chOff x="56167" y="899960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29B062B-A95D-44CF-8B39-3F512A3CB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AAFA0D29-6110-416E-88A2-7FE5D20A1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6B53A87A-F27C-403F-89E6-5F9C7BF1D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E9F992CA-17ED-4498-917B-82248E234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CCE48BBE-46D0-4D42-B76F-82EA8F3B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2B60A21C-F925-4D53-9B82-2A54BD825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F53E30A8-7102-40D6-A663-9858ED106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8FABC48A-DD76-4A1F-8D69-085FB47FA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21429B45-62BB-4C66-9F32-F4474D01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6F8ED381-4DC0-432C-9E67-41B64DDBB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22C864E8-53DE-4D7E-845A-0AB035EF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F907663A-C35E-4E4E-86D3-EDE6C39E1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29FA51B0-D541-425F-B6B7-A0D8929EF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86A9FEBF-8037-4D08-BCB0-C5D294A2B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CC11EA10-D9DC-4A52-B789-8CD67A55C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338DE07B-B730-4132-83B4-44986FED7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6697E973-A918-4FD8-9A4C-5B13A5B65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AA4CD7CC-D5FB-4427-A6D4-D594E979E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FC90C0F-5A62-47A8-B06E-2F6D61E7B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7BF589B4-EC07-4428-B4C9-09EB55FA2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3D black and red cube illustration">
            <a:extLst>
              <a:ext uri="{FF2B5EF4-FFF2-40B4-BE49-F238E27FC236}">
                <a16:creationId xmlns:a16="http://schemas.microsoft.com/office/drawing/2014/main" id="{6F5398B9-BD8C-5309-0E0F-EACD290F5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2" r="21242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0714"/>
            <a:ext cx="5291468" cy="421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FF6B-D825-9EEB-1752-3AF74C339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8" y="2509812"/>
            <a:ext cx="4282817" cy="3123466"/>
          </a:xfrm>
        </p:spPr>
        <p:txBody>
          <a:bodyPr anchor="ctr">
            <a:normAutofit/>
          </a:bodyPr>
          <a:lstStyle/>
          <a:p>
            <a:r>
              <a:rPr lang="en-GB" sz="1400" dirty="0"/>
              <a:t>Implement graphical user interface</a:t>
            </a:r>
          </a:p>
          <a:p>
            <a:r>
              <a:rPr lang="en-GB" sz="1400" dirty="0"/>
              <a:t>Implement APIs to pull data from CFD and CAD</a:t>
            </a:r>
          </a:p>
          <a:p>
            <a:r>
              <a:rPr lang="en-GB" sz="1400" dirty="0"/>
              <a:t>[1] </a:t>
            </a:r>
            <a:r>
              <a:rPr lang="en-GB" sz="1400" i="1" dirty="0"/>
              <a:t>Vehicle System Dynamics, </a:t>
            </a:r>
            <a:r>
              <a:rPr lang="en-GB" sz="1400" dirty="0"/>
              <a:t>Magic Formula Tyre Model, Hans B </a:t>
            </a:r>
            <a:r>
              <a:rPr lang="en-GB" sz="1400" dirty="0" err="1"/>
              <a:t>Pacejka</a:t>
            </a:r>
            <a:r>
              <a:rPr lang="en-GB" sz="1400" dirty="0"/>
              <a:t> and Egbert Bakker, International Journal of Vehicle Mechanics and Mobility, Volume 21, 1992, Issue sup001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5ECD8-5574-DA2B-014A-9029FA42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7865" y="6492240"/>
            <a:ext cx="256032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>
                <a:solidFill>
                  <a:srgbClr val="FFFFFF"/>
                </a:solidFill>
              </a:rPr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8D10B-F8B0-8806-D7DE-3E709664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94330" y="6492875"/>
            <a:ext cx="5486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ABAAF-E76D-9F1E-1900-9866BF784955}"/>
              </a:ext>
            </a:extLst>
          </p:cNvPr>
          <p:cNvSpPr txBox="1"/>
          <p:nvPr/>
        </p:nvSpPr>
        <p:spPr>
          <a:xfrm>
            <a:off x="298275" y="5600700"/>
            <a:ext cx="45819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‘I, Hasha Dar, confirm that the work presented in this presentation is my own. Where information has been derived from other sources, I confirm that this has been indicated in the presentation.’</a:t>
            </a:r>
          </a:p>
        </p:txBody>
      </p:sp>
    </p:spTree>
    <p:extLst>
      <p:ext uri="{BB962C8B-B14F-4D97-AF65-F5344CB8AC3E}">
        <p14:creationId xmlns:p14="http://schemas.microsoft.com/office/powerpoint/2010/main" val="222683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466FE7-9C6D-4043-82D1-7EE812C33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43407"/>
            <a:ext cx="10905066" cy="41711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1A849-3B72-A0BF-9171-A77BDBF8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721D4-983A-8A73-A635-06BE9AE8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177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D9790-4E27-B194-1177-75FFFDA3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57149"/>
            <a:ext cx="10905066" cy="474370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54D23-C3BD-0BE3-5F86-86C4FD3C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D08D7-ACAD-8ECE-FD56-9C457EBF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4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C485A56-3ACC-25D9-A313-BE8A1172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9720"/>
            <a:ext cx="10905066" cy="38985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CF08D-BADA-18D0-6A72-D28058D3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/>
                </a:solidFill>
              </a:rPr>
              <a:t>MECH0020: Undergraduate Individual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388CC-63E2-ED16-F628-A93841CF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78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55DF-C62E-9090-D273-EE4FE4C1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20614"/>
            <a:ext cx="10905066" cy="38167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96CC8C-549E-434C-987D-9689325A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/>
                </a:solidFill>
              </a:rPr>
              <a:t>MECH0020: Undergraduate Individual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1CC81-AA2B-EE7D-CFD9-C7831181B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8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89A39A4E-7E98-0FD6-F12A-5E8B5676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63" y="643467"/>
            <a:ext cx="5222874" cy="55710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7C232-CAB6-BEDD-CFAF-499A7F0A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96771-958B-B5BB-AB1C-81FD9F74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6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close up of a blue fabric&#10;&#10;Description automatically generated with low confidence">
            <a:extLst>
              <a:ext uri="{FF2B5EF4-FFF2-40B4-BE49-F238E27FC236}">
                <a16:creationId xmlns:a16="http://schemas.microsoft.com/office/drawing/2014/main" id="{CC14309E-5964-4F91-9D4E-457C22754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565" b="91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A1BEE-03B0-C5E5-D5B7-4EFD70F07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Physical Testing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38A12-0470-848E-3502-3D06BC91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>
                <a:solidFill>
                  <a:srgbClr val="FFFFFF"/>
                </a:solidFill>
              </a:rPr>
              <a:t>MECH0020: Undergraduate Individual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3FE3-AD5A-4007-2CE9-5DB43220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51AC145-C6D2-E3B6-3819-3626D9F0D0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203577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62619B7-9BB1-90C8-A689-E58C3EC73B5D}"/>
              </a:ext>
            </a:extLst>
          </p:cNvPr>
          <p:cNvSpPr txBox="1">
            <a:spLocks/>
          </p:cNvSpPr>
          <p:nvPr/>
        </p:nvSpPr>
        <p:spPr>
          <a:xfrm>
            <a:off x="6094105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>
                <a:solidFill>
                  <a:schemeClr val="tx2"/>
                </a:solidFill>
              </a:rPr>
              <a:t>Project Aims</a:t>
            </a:r>
            <a:endParaRPr lang="en-GB" sz="3600" dirty="0">
              <a:solidFill>
                <a:schemeClr val="tx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D86DE2-AC75-4010-5D44-186623804BBA}"/>
              </a:ext>
            </a:extLst>
          </p:cNvPr>
          <p:cNvSpPr txBox="1">
            <a:spLocks/>
          </p:cNvSpPr>
          <p:nvPr/>
        </p:nvSpPr>
        <p:spPr>
          <a:xfrm>
            <a:off x="6090574" y="2415756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tx2"/>
                </a:solidFill>
              </a:rPr>
              <a:t>Process track and vehicle parameters</a:t>
            </a:r>
          </a:p>
          <a:p>
            <a:r>
              <a:rPr lang="en-GB" sz="1800">
                <a:solidFill>
                  <a:schemeClr val="tx2"/>
                </a:solidFill>
              </a:rPr>
              <a:t>Simulate vehicle performance around a track</a:t>
            </a:r>
          </a:p>
          <a:p>
            <a:r>
              <a:rPr lang="en-GB" sz="1800">
                <a:solidFill>
                  <a:schemeClr val="tx2"/>
                </a:solidFill>
              </a:rPr>
              <a:t>Output performance data</a:t>
            </a:r>
          </a:p>
        </p:txBody>
      </p:sp>
    </p:spTree>
    <p:extLst>
      <p:ext uri="{BB962C8B-B14F-4D97-AF65-F5344CB8AC3E}">
        <p14:creationId xmlns:p14="http://schemas.microsoft.com/office/powerpoint/2010/main" val="3572488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2BB10DA4-A99E-25C9-42BA-634B29ED6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4" r="24281" b="-2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6" name="Freeform: Shape 25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FD2054-1A9C-434E-7750-214C0EA1A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C44B-8AB3-0176-7D72-B14CD913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15756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1800">
                <a:solidFill>
                  <a:schemeClr val="tx2"/>
                </a:solidFill>
              </a:rPr>
              <a:t>Process track and vehicle parameters</a:t>
            </a:r>
          </a:p>
          <a:p>
            <a:r>
              <a:rPr lang="en-GB" sz="1800">
                <a:solidFill>
                  <a:schemeClr val="tx2"/>
                </a:solidFill>
              </a:rPr>
              <a:t>Simulate vehicle performance around a track</a:t>
            </a:r>
          </a:p>
          <a:p>
            <a:r>
              <a:rPr lang="en-GB" sz="1800">
                <a:solidFill>
                  <a:schemeClr val="tx2"/>
                </a:solidFill>
              </a:rPr>
              <a:t>Output performance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201D5-D0A1-5252-D7BA-72100304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DC5B5-6E65-4D4F-AAB3-C059C38E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4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4D48-E90E-B94F-0BEE-A54CD5191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GB" sz="3600"/>
              <a:t>Track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614C-BBEE-E468-08EC-692C9E866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r>
              <a:rPr lang="en-GB" sz="2000"/>
              <a:t>‘xyz’ coordinate data</a:t>
            </a:r>
          </a:p>
          <a:p>
            <a:r>
              <a:rPr lang="en-GB" sz="2000"/>
              <a:t>Track curvature</a:t>
            </a:r>
          </a:p>
          <a:p>
            <a:r>
              <a:rPr lang="en-GB" sz="2000"/>
              <a:t>Slope analysis</a:t>
            </a:r>
          </a:p>
          <a:p>
            <a:endParaRPr lang="en-GB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2E99D52-02A1-EA35-953B-7DC55E708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75" y="2420284"/>
            <a:ext cx="3566761" cy="3930315"/>
          </a:xfrm>
          <a:prstGeom prst="rect">
            <a:avLst/>
          </a:prstGeom>
        </p:spPr>
      </p:pic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84B2339-EF8E-5D47-8B74-F872FDB9B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267" y="2420284"/>
            <a:ext cx="4107771" cy="39331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F8F2A-A25A-9A8A-D057-2FC20C04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595959"/>
                </a:solidFill>
              </a:rPr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1CE2B-F84E-46E9-BD68-E63F551C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GB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4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DD088-289C-6247-4EBC-E1E3DB48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42" y="529290"/>
            <a:ext cx="9014495" cy="56832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Simulink processing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9CE99-63ED-2706-44E2-A4702F0C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30455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37752-9E8D-FA7F-B931-C6E0387A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794" y="6356350"/>
            <a:ext cx="17794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3452C-29B6-09FF-D402-536C055CE102}"/>
              </a:ext>
            </a:extLst>
          </p:cNvPr>
          <p:cNvSpPr txBox="1"/>
          <p:nvPr/>
        </p:nvSpPr>
        <p:spPr>
          <a:xfrm>
            <a:off x="897622" y="2172136"/>
            <a:ext cx="1343927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Motor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CCE4B0-D807-2B42-985F-67F4E8639454}"/>
              </a:ext>
            </a:extLst>
          </p:cNvPr>
          <p:cNvSpPr txBox="1"/>
          <p:nvPr/>
        </p:nvSpPr>
        <p:spPr>
          <a:xfrm>
            <a:off x="9638114" y="2172135"/>
            <a:ext cx="2039726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Output 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DFD7B1-47AD-B951-9F67-E6F4DA354251}"/>
              </a:ext>
            </a:extLst>
          </p:cNvPr>
          <p:cNvSpPr txBox="1"/>
          <p:nvPr/>
        </p:nvSpPr>
        <p:spPr>
          <a:xfrm>
            <a:off x="7060896" y="3666268"/>
            <a:ext cx="1422883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Tyre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E774B2-221D-1EF5-8B69-F0557E4A58C5}"/>
              </a:ext>
            </a:extLst>
          </p:cNvPr>
          <p:cNvSpPr txBox="1"/>
          <p:nvPr/>
        </p:nvSpPr>
        <p:spPr>
          <a:xfrm>
            <a:off x="7059893" y="2172134"/>
            <a:ext cx="1422883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Vehicle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3B7578-BAF7-F760-DEFC-BFD651D07F7B}"/>
              </a:ext>
            </a:extLst>
          </p:cNvPr>
          <p:cNvSpPr txBox="1"/>
          <p:nvPr/>
        </p:nvSpPr>
        <p:spPr>
          <a:xfrm>
            <a:off x="3596865" y="2172137"/>
            <a:ext cx="2342966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Transmission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A01480-E6E0-A951-5616-9D0FD0134309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2241549" y="2649190"/>
            <a:ext cx="1355316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6DAA68-C6B4-1F80-00E5-A54513241699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5939831" y="2649188"/>
            <a:ext cx="1120062" cy="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437D5C-6B78-E5E7-7AAA-3077ABCF53E9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>
            <a:off x="8482776" y="2649188"/>
            <a:ext cx="115533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8ED263-F9D6-0088-C5B5-CDCDC2719731}"/>
              </a:ext>
            </a:extLst>
          </p:cNvPr>
          <p:cNvCxnSpPr>
            <a:cxnSpLocks/>
          </p:cNvCxnSpPr>
          <p:nvPr/>
        </p:nvCxnSpPr>
        <p:spPr>
          <a:xfrm>
            <a:off x="8162488" y="3126241"/>
            <a:ext cx="0" cy="540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453D9D-359F-08F6-019E-5116941D0D95}"/>
              </a:ext>
            </a:extLst>
          </p:cNvPr>
          <p:cNvCxnSpPr/>
          <p:nvPr/>
        </p:nvCxnSpPr>
        <p:spPr>
          <a:xfrm flipV="1">
            <a:off x="7390701" y="3126241"/>
            <a:ext cx="0" cy="540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99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C3497-8A79-FFF1-0DF6-D846F36A0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GB" sz="3200">
                <a:solidFill>
                  <a:srgbClr val="FFFFFF"/>
                </a:solidFill>
              </a:rPr>
              <a:t>Motor and transmission models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DA83B5-9FC1-A37A-0A54-A09E58770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r>
              <a:rPr lang="en-GB" sz="2000"/>
              <a:t>Simscape</a:t>
            </a:r>
            <a:r>
              <a:rPr lang="en-GB" sz="2000" dirty="0"/>
              <a:t> mechanical toolbox</a:t>
            </a:r>
          </a:p>
          <a:p>
            <a:r>
              <a:rPr lang="en-GB" sz="2000" dirty="0"/>
              <a:t>Motor characteristics modelled</a:t>
            </a:r>
          </a:p>
          <a:p>
            <a:r>
              <a:rPr lang="en-GB" sz="2000" dirty="0"/>
              <a:t>Input: throttle position (0-5V)</a:t>
            </a:r>
          </a:p>
          <a:p>
            <a:r>
              <a:rPr lang="en-GB" sz="2000" dirty="0"/>
              <a:t>Output: motor torque output (Nm)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C2C304-C436-9DA9-117D-0DCF8918B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GB" sz="2000" dirty="0"/>
              <a:t>Drivetrain efficiency</a:t>
            </a:r>
          </a:p>
          <a:p>
            <a:r>
              <a:rPr lang="en-GB" sz="2000" dirty="0"/>
              <a:t>Gear ratio</a:t>
            </a:r>
          </a:p>
          <a:p>
            <a:r>
              <a:rPr lang="en-GB" sz="2000" dirty="0"/>
              <a:t>Input: motor torque (Nm)</a:t>
            </a:r>
          </a:p>
          <a:p>
            <a:r>
              <a:rPr lang="en-GB" sz="2000" dirty="0"/>
              <a:t>Output: wheel torque (Nm)</a:t>
            </a:r>
          </a:p>
          <a:p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11500-7ADD-6C80-6DC9-416379C3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7698" y="6356350"/>
            <a:ext cx="568768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sz="1050"/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FBCD4-D0D9-9D6B-10DA-9524AB7E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368" y="6356350"/>
            <a:ext cx="13582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 sz="1050"/>
              <a:pPr>
                <a:spcAft>
                  <a:spcPts val="600"/>
                </a:spcAft>
              </a:pPr>
              <a:t>6</a:t>
            </a:fld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562522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24A3D-251C-216F-9111-F39B3759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Vehicle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2DDD-BEE6-80C7-8D76-F7B5381E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MECH0020: Undergraduate Individual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222C-468B-5C3B-ED6C-C85A1E09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9A8BE8A7-E5E3-9488-66AD-C4261D9FD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0841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96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2D75D-3BB3-C66B-3E42-A817CD38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Tire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DEB0-EC84-9EA6-9BC8-030EDFA7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Pacejka</a:t>
            </a:r>
            <a:r>
              <a:rPr lang="en-GB" sz="2000" dirty="0">
                <a:solidFill>
                  <a:schemeClr val="bg1"/>
                </a:solidFill>
              </a:rPr>
              <a:t> Magic Formula [1]</a:t>
            </a:r>
          </a:p>
          <a:p>
            <a:r>
              <a:rPr lang="en-GB" sz="2000" dirty="0">
                <a:solidFill>
                  <a:schemeClr val="bg1"/>
                </a:solidFill>
              </a:rPr>
              <a:t>Dynamics calculations, load transfer, lateral and longitudinal side slip, magic formula calculations</a:t>
            </a:r>
          </a:p>
          <a:p>
            <a:r>
              <a:rPr lang="en-GB" sz="2000" dirty="0">
                <a:solidFill>
                  <a:schemeClr val="bg1"/>
                </a:solidFill>
              </a:rPr>
              <a:t>Inputs: steering angle (rad), velocity (m/s), side slip angle (rad), corner radius (m)</a:t>
            </a:r>
          </a:p>
          <a:p>
            <a:r>
              <a:rPr lang="en-GB" sz="2000" dirty="0">
                <a:solidFill>
                  <a:schemeClr val="bg1"/>
                </a:solidFill>
              </a:rPr>
              <a:t>Outputs: Power loss (W), Wheel forces (N)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87C9D9-F59B-0B61-82A6-CDBDE339C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32" y="1576143"/>
            <a:ext cx="5126736" cy="35502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FB476-C10D-6347-6A84-561F7820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1300C-0FC6-070B-1691-1255B45C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4B1F4-EAA5-F794-168C-73325EEB2429}"/>
              </a:ext>
            </a:extLst>
          </p:cNvPr>
          <p:cNvSpPr txBox="1"/>
          <p:nvPr/>
        </p:nvSpPr>
        <p:spPr>
          <a:xfrm>
            <a:off x="7839076" y="51873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Vehicle reference frame</a:t>
            </a:r>
          </a:p>
        </p:txBody>
      </p:sp>
    </p:spTree>
    <p:extLst>
      <p:ext uri="{BB962C8B-B14F-4D97-AF65-F5344CB8AC3E}">
        <p14:creationId xmlns:p14="http://schemas.microsoft.com/office/powerpoint/2010/main" val="32486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DA15FF7-FBD9-76BC-1386-7943C88F2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06" y="231618"/>
            <a:ext cx="6782775" cy="3044904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013F84E-0C92-9FE5-DA44-46118C3D9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06" y="3171746"/>
            <a:ext cx="6802076" cy="30449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09252-3526-1420-233E-03B4E03A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BE0F-F0B9-900A-0BC4-72199E8B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0" y="6356350"/>
            <a:ext cx="454211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>
                <a:solidFill>
                  <a:schemeClr val="tx1">
                    <a:alpha val="80000"/>
                  </a:schemeClr>
                </a:solidFill>
              </a:rPr>
              <a:t>MECH0020: Undergraduate Individual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07692-FB28-BFFB-55AD-05D58875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024" y="6356350"/>
            <a:ext cx="110277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CE29-352D-451D-89C4-F1901A4D29E5}" type="slidenum">
              <a:rPr lang="en-GB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C7883-6A39-0542-1BDC-EC00916829E9}"/>
              </a:ext>
            </a:extLst>
          </p:cNvPr>
          <p:cNvSpPr txBox="1"/>
          <p:nvPr/>
        </p:nvSpPr>
        <p:spPr>
          <a:xfrm>
            <a:off x="2788843" y="1085850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Tire power loss: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7E03E-0816-6917-B6EC-4183DF88D61F}"/>
              </a:ext>
            </a:extLst>
          </p:cNvPr>
          <p:cNvSpPr txBox="1"/>
          <p:nvPr/>
        </p:nvSpPr>
        <p:spPr>
          <a:xfrm>
            <a:off x="2788842" y="4509532"/>
            <a:ext cx="18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Vehicle velocity:</a:t>
            </a:r>
          </a:p>
        </p:txBody>
      </p:sp>
    </p:spTree>
    <p:extLst>
      <p:ext uri="{BB962C8B-B14F-4D97-AF65-F5344CB8AC3E}">
        <p14:creationId xmlns:p14="http://schemas.microsoft.com/office/powerpoint/2010/main" val="4266131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408</Words>
  <Application>Microsoft Office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Designing a lap time simulator for the Shell Eco-Marathon</vt:lpstr>
      <vt:lpstr>Physical Testing</vt:lpstr>
      <vt:lpstr>Project Aims</vt:lpstr>
      <vt:lpstr>Track data</vt:lpstr>
      <vt:lpstr>Simulink processing</vt:lpstr>
      <vt:lpstr>Motor and transmission models</vt:lpstr>
      <vt:lpstr>Vehicle model</vt:lpstr>
      <vt:lpstr>Tire Model</vt:lpstr>
      <vt:lpstr>Results</vt:lpstr>
      <vt:lpstr>Conclusion and future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lap time simulator for the Shell Eco-Marathon</dc:title>
  <dc:creator>Hasha Dar</dc:creator>
  <cp:lastModifiedBy>Hasha Dar</cp:lastModifiedBy>
  <cp:revision>4</cp:revision>
  <dcterms:created xsi:type="dcterms:W3CDTF">2022-06-09T21:30:28Z</dcterms:created>
  <dcterms:modified xsi:type="dcterms:W3CDTF">2022-06-10T03:37:00Z</dcterms:modified>
</cp:coreProperties>
</file>